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2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6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4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4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3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6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02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5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4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05BEC-D753-4F1D-8B90-2A9EEA4544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8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Nine: </a:t>
            </a:r>
            <a:r>
              <a:rPr lang="en-US" dirty="0" err="1" smtClean="0"/>
              <a:t>Neuroprosthetics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6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neurons in the mammalian brain and spinal cord do not regrow when damaged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6791"/>
            <a:ext cx="8229600" cy="3512780"/>
          </a:xfrm>
        </p:spPr>
      </p:pic>
    </p:spTree>
    <p:extLst>
      <p:ext uri="{BB962C8B-B14F-4D97-AF65-F5344CB8AC3E}">
        <p14:creationId xmlns:p14="http://schemas.microsoft.com/office/powerpoint/2010/main" val="1281636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Doctors try to bypass the site of neural injury through electronic/computer means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1" y="2438400"/>
            <a:ext cx="9038994" cy="2819399"/>
          </a:xfrm>
        </p:spPr>
      </p:pic>
    </p:spTree>
    <p:extLst>
      <p:ext uri="{BB962C8B-B14F-4D97-AF65-F5344CB8AC3E}">
        <p14:creationId xmlns:p14="http://schemas.microsoft.com/office/powerpoint/2010/main" val="61932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research group in Pittsburgh has trained a monkey implanted with electrodes in his brain to control a robotic arm to feed itself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057400"/>
            <a:ext cx="4194176" cy="4525963"/>
          </a:xfrm>
        </p:spPr>
      </p:pic>
    </p:spTree>
    <p:extLst>
      <p:ext uri="{BB962C8B-B14F-4D97-AF65-F5344CB8AC3E}">
        <p14:creationId xmlns:p14="http://schemas.microsoft.com/office/powerpoint/2010/main" val="4214678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Experiment: Record neural signal from one cockroach leg, input that signal to stimulate another cockroach leg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7400"/>
            <a:ext cx="8229600" cy="4422691"/>
          </a:xfrm>
        </p:spPr>
      </p:pic>
    </p:spTree>
    <p:extLst>
      <p:ext uri="{BB962C8B-B14F-4D97-AF65-F5344CB8AC3E}">
        <p14:creationId xmlns:p14="http://schemas.microsoft.com/office/powerpoint/2010/main" val="1709459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73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Experiment Nine: Neuroprosthetics</vt:lpstr>
      <vt:lpstr>Most neurons in the mammalian brain and spinal cord do not regrow when damaged</vt:lpstr>
      <vt:lpstr>Doctors try to bypass the site of neural injury through electronic/computer means</vt:lpstr>
      <vt:lpstr>A research group in Pittsburgh has trained a monkey implanted with electrodes in his brain to control a robotic arm to feed itself</vt:lpstr>
      <vt:lpstr>Experiment: Record neural signal from one cockroach leg, input that signal to stimulate another cockroach leg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Nine: NeuroProsthetics</dc:title>
  <dc:creator>Andre</dc:creator>
  <cp:lastModifiedBy>Timothy Marzullo</cp:lastModifiedBy>
  <cp:revision>11</cp:revision>
  <dcterms:created xsi:type="dcterms:W3CDTF">2011-11-06T13:04:39Z</dcterms:created>
  <dcterms:modified xsi:type="dcterms:W3CDTF">2011-12-15T20:27:48Z</dcterms:modified>
</cp:coreProperties>
</file>